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718B12-4DC2-4B6A-8589-A1F2DBDC42D4}" type="datetimeFigureOut">
              <a:rPr lang="en-US" smtClean="0"/>
              <a:pPr>
                <a:defRPr/>
              </a:pPr>
              <a:t>8/15/2011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8BCA1C-4415-4883-B534-BBED413DF6E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CF4DB75-5E6A-4099-BEDC-91E1DE533A96}" type="datetimeFigureOut">
              <a:rPr lang="en-US" smtClean="0"/>
              <a:pPr>
                <a:defRPr/>
              </a:pPr>
              <a:t>8/15/2011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0210408-5797-4100-AC73-5B37857D8F2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607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4011180" cy="294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96779"/>
            <a:ext cx="3850858" cy="294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938" y="3429000"/>
            <a:ext cx="3756691" cy="272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817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1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5881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Theme1</vt:lpstr>
      <vt:lpstr>PowerPoint Presentation</vt:lpstr>
    </vt:vector>
  </TitlesOfParts>
  <Company>HCESC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Oak Hills Differentiation Academy Session 1</dc:title>
  <dc:creator>sylvia.stcyr</dc:creator>
  <dc:description/>
  <cp:lastModifiedBy>Sylvia St. Cyr</cp:lastModifiedBy>
  <cp:revision>297</cp:revision>
  <cp:lastPrinted>2011-08-09T15:26:20Z</cp:lastPrinted>
  <dcterms:created xsi:type="dcterms:W3CDTF">2010-06-16T13:03:17Z</dcterms:created>
  <dcterms:modified xsi:type="dcterms:W3CDTF">2011-08-15T14:06:05Z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Oak Hills Differentiation Academy Session 1</vt:lpwstr>
  </property>
  <property fmtid="{D5CDD505-2E9C-101B-9397-08002B2CF9AE}" pid="3" name="SlideDescription">
    <vt:lpwstr/>
  </property>
</Properties>
</file>